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37505-D7FE-4622-87C0-5FDA798D5B59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95AF-CF7E-4414-829B-CA18CB38A2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37505-D7FE-4622-87C0-5FDA798D5B59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95AF-CF7E-4414-829B-CA18CB38A2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37505-D7FE-4622-87C0-5FDA798D5B59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95AF-CF7E-4414-829B-CA18CB38A2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37505-D7FE-4622-87C0-5FDA798D5B59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95AF-CF7E-4414-829B-CA18CB38A2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37505-D7FE-4622-87C0-5FDA798D5B59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95AF-CF7E-4414-829B-CA18CB38A2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37505-D7FE-4622-87C0-5FDA798D5B59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95AF-CF7E-4414-829B-CA18CB38A2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37505-D7FE-4622-87C0-5FDA798D5B59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95AF-CF7E-4414-829B-CA18CB38A2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37505-D7FE-4622-87C0-5FDA798D5B59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95AF-CF7E-4414-829B-CA18CB38A2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37505-D7FE-4622-87C0-5FDA798D5B59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95AF-CF7E-4414-829B-CA18CB38A2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37505-D7FE-4622-87C0-5FDA798D5B59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95AF-CF7E-4414-829B-CA18CB38A2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37505-D7FE-4622-87C0-5FDA798D5B59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95AF-CF7E-4414-829B-CA18CB38A2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37505-D7FE-4622-87C0-5FDA798D5B59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095AF-CF7E-4414-829B-CA18CB38A2B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000240"/>
            <a:ext cx="87868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IIF-</a:t>
            </a:r>
            <a:r>
              <a:rPr lang="en-US" dirty="0" err="1" smtClean="0"/>
              <a:t>Batala</a:t>
            </a:r>
            <a:r>
              <a:rPr lang="en-US" dirty="0" smtClean="0"/>
              <a:t> Chapter celebrated the 74th National Foundry Day on Aug 24, 2023. IIF members along with their family members participated in the celebration. Ninety-two-year </a:t>
            </a:r>
            <a:r>
              <a:rPr lang="en-US" dirty="0" err="1" smtClean="0"/>
              <a:t>Mr</a:t>
            </a:r>
            <a:r>
              <a:rPr lang="en-US" dirty="0" smtClean="0"/>
              <a:t> S Avatar Singh of </a:t>
            </a:r>
            <a:r>
              <a:rPr lang="en-US" dirty="0" err="1" smtClean="0"/>
              <a:t>Rajindra</a:t>
            </a:r>
            <a:r>
              <a:rPr lang="en-US" dirty="0" smtClean="0"/>
              <a:t> Group of Industries was felicitated by presenting him with Lifetime Achievement Award for his outstanding contribution and support to foundry industry especially in the </a:t>
            </a:r>
            <a:r>
              <a:rPr lang="en-US" dirty="0" err="1" smtClean="0"/>
              <a:t>Batala</a:t>
            </a:r>
            <a:r>
              <a:rPr lang="en-US" dirty="0" smtClean="0"/>
              <a:t> region and to IIF-</a:t>
            </a:r>
            <a:r>
              <a:rPr lang="en-US" dirty="0" err="1" smtClean="0"/>
              <a:t>Batala</a:t>
            </a:r>
            <a:r>
              <a:rPr lang="en-US" dirty="0" smtClean="0"/>
              <a:t> Chapter. </a:t>
            </a:r>
            <a:endParaRPr lang="en-US" dirty="0"/>
          </a:p>
        </p:txBody>
      </p:sp>
      <p:pic>
        <p:nvPicPr>
          <p:cNvPr id="5" name="Picture 4" descr="WhatsApp Image 2024-07-29 at 2.55.51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9" y="3929066"/>
            <a:ext cx="4500562" cy="2571768"/>
          </a:xfrm>
          <a:prstGeom prst="rect">
            <a:avLst/>
          </a:prstGeom>
        </p:spPr>
      </p:pic>
      <p:pic>
        <p:nvPicPr>
          <p:cNvPr id="6" name="Picture 5" descr="WhatsApp Image 2024-07-29 at 2.55.40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29066"/>
            <a:ext cx="4599663" cy="2500330"/>
          </a:xfrm>
          <a:prstGeom prst="rect">
            <a:avLst/>
          </a:prstGeom>
        </p:spPr>
      </p:pic>
      <p:grpSp>
        <p:nvGrpSpPr>
          <p:cNvPr id="7" name="Group 5"/>
          <p:cNvGrpSpPr/>
          <p:nvPr/>
        </p:nvGrpSpPr>
        <p:grpSpPr>
          <a:xfrm>
            <a:off x="2285984" y="0"/>
            <a:ext cx="4626682" cy="897685"/>
            <a:chOff x="2835966" y="0"/>
            <a:chExt cx="5618916" cy="897685"/>
          </a:xfrm>
        </p:grpSpPr>
        <p:pic>
          <p:nvPicPr>
            <p:cNvPr id="8" name="Picture 7" descr="IMG-20231108-WA0017.jpg"/>
            <p:cNvPicPr>
              <a:picLocks noChangeAspect="1"/>
            </p:cNvPicPr>
            <p:nvPr/>
          </p:nvPicPr>
          <p:blipFill>
            <a:blip r:embed="rId4"/>
            <a:srcRect r="53923" b="88955"/>
            <a:stretch>
              <a:fillRect/>
            </a:stretch>
          </p:blipFill>
          <p:spPr>
            <a:xfrm>
              <a:off x="2835966" y="0"/>
              <a:ext cx="4465982" cy="897685"/>
            </a:xfrm>
            <a:prstGeom prst="rect">
              <a:avLst/>
            </a:prstGeom>
          </p:spPr>
        </p:pic>
        <p:pic>
          <p:nvPicPr>
            <p:cNvPr id="9" name="Picture 8" descr="WhatsApp Image 2024-04-02 at 5.34.33 PM (1).jpe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53711" y="185531"/>
              <a:ext cx="801171" cy="703526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>
          <a:xfrm>
            <a:off x="1500166" y="1285860"/>
            <a:ext cx="6776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 smtClean="0">
                <a:solidFill>
                  <a:srgbClr val="002060"/>
                </a:solidFill>
              </a:rPr>
              <a:t>LIFE TIME MEMBER ACHIEVING AWARD CEREMONY</a:t>
            </a:r>
            <a:endParaRPr lang="en-US" sz="2400" b="1" u="sng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70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1</cp:revision>
  <dcterms:created xsi:type="dcterms:W3CDTF">2024-07-29T09:23:35Z</dcterms:created>
  <dcterms:modified xsi:type="dcterms:W3CDTF">2024-07-29T09:28:17Z</dcterms:modified>
</cp:coreProperties>
</file>